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58400" cy="77724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58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932AB-9735-4E17-D1F0-D45E11EAE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7C1F2-7D35-4366-DAFB-2E68C35AB3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0F2D1-9B08-1908-5D88-E72A13A9C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7B7D-75E9-4595-AD1F-6074902D38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A24AE-CDCF-CAF5-A240-BB8258DF8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EC38C-B8E4-3547-6EA2-89A9ED175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F4C9-9764-4398-81CF-0D8D51FD6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44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19982-8BA9-8F11-7341-D3CB738E4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B1F7D7-F599-9F42-767B-D54D6F30C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E7E64-907A-DC7D-1640-C5A31B408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7B7D-75E9-4595-AD1F-6074902D38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895B9-C5A9-6B66-E6C4-445E173F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FEEF7-BF1A-7BEF-E205-2D3969B6F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F4C9-9764-4398-81CF-0D8D51FD6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05FD85-A75B-170C-B675-B29DC59571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8042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5E5303-36D6-EE44-E110-2978465EE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45054-D326-A41C-9FE2-D75A974F3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7B7D-75E9-4595-AD1F-6074902D38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AEC32-EF8C-F5B1-2642-EE5E734E4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B308D-B890-7AF0-8713-221F6195A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F4C9-9764-4398-81CF-0D8D51FD6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4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C5355-FA03-6359-4334-840C94B81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B8ED0-2574-C333-6B9A-9070D2D42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502C2-3DAB-DE7A-7A26-E192B121C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7B7D-75E9-4595-AD1F-6074902D38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14802-9086-80E2-7529-A12C0BE40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D7983-F512-8ACE-1C10-8E6D4F80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F4C9-9764-4398-81CF-0D8D51FD6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5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726A9-D67A-456C-EDBF-BBB0DC03F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DE226-9BBB-B9A4-5183-14282ABE9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>
                    <a:tint val="75000"/>
                  </a:schemeClr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3459C-6CF0-FBD2-4659-670B88653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7B7D-75E9-4595-AD1F-6074902D38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02E52-A452-7746-6BEA-E9A8335D0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68C26-AC9B-9B3F-F3C6-BC947A55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F4C9-9764-4398-81CF-0D8D51FD6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CBCC4-F088-7887-C8B3-5172CB7B6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3F5E7-95DC-EEB3-FE0B-F487B7B5B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1E66B-E43F-5727-CBD2-126ED5579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EBE78-57B6-42CD-C9AB-C79845E6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7B7D-75E9-4595-AD1F-6074902D38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38766-E189-40FD-3067-51AA2460D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F7C28-350B-84D1-F042-B26B780D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F4C9-9764-4398-81CF-0D8D51FD6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99467-38E5-9893-ACA6-33B879684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413809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824FC-5A8B-F1DA-3B58-6D2DC94C0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779402-B0A4-2BBB-3C39-1254F0914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144CD5-BEA6-65FA-308D-68CF15BB2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B5681-161D-4010-6E82-AF326EEB0C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41F513-C2D8-88F2-C956-645EADB20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7B7D-75E9-4595-AD1F-6074902D38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D40AC6-2215-4804-A906-C887B1B04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DA499-4D54-D6B0-3E4E-03BA7104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F4C9-9764-4398-81CF-0D8D51FD6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D8E96-D963-C79C-9050-8F5957BD5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1B3FCD-8D24-065F-FE12-CF9825CA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7B7D-75E9-4595-AD1F-6074902D38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2B782D-DE44-BF6E-6D59-551324C1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A2C4C1-0098-6926-313B-EE5C83452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F4C9-9764-4398-81CF-0D8D51FD6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E63ECB-793F-3B53-EA19-3BD6E2074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7B7D-75E9-4595-AD1F-6074902D38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6EB36B-79ED-62BF-6AD4-FF73AB7AB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D03A7-D2C6-8FF8-B175-A8DCB7418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F4C9-9764-4398-81CF-0D8D51FD6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2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A928-8529-7F94-F617-1257E1D0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E633B-69A9-F4BF-0D92-603D52B4E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2D2EEC-8CFB-59A0-DA75-17E55F6B7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9E37CB-A6C5-2889-04BE-234DEF13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7B7D-75E9-4595-AD1F-6074902D38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E5F7CB-0183-A964-EC15-619EF1C5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37C72-F4FF-B13B-0448-EE42C27B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F4C9-9764-4398-81CF-0D8D51FD6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4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38E40-A094-3BDB-22F4-00CCA312D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51279C-583B-D858-637B-A65D77749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D534F-A589-3B00-A0C5-67B28FA53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3520E-A8D7-B60B-E6AD-AC8C6EAD9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7B7D-75E9-4595-AD1F-6074902D38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CB1E9-1C6D-8F49-1CD8-74200D87C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DEF828-4850-E6B8-55B5-424B5546E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F4C9-9764-4398-81CF-0D8D51FD6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48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12A953-7541-440E-8691-86C818AB0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4FCEF1-FC8A-C9AB-69CD-DEF3DC9D7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0753F-888C-2CF4-E39C-D50B39EE7D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A7B7D-75E9-4595-AD1F-6074902D38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2B646-A5C8-EE25-4304-367FCD242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3B885-25A4-E403-B51F-19F30071C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5F4C9-9764-4398-81CF-0D8D51FD6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06F7F84-690F-9E51-D697-EFBDD0FEC3D9}"/>
              </a:ext>
            </a:extLst>
          </p:cNvPr>
          <p:cNvSpPr/>
          <p:nvPr/>
        </p:nvSpPr>
        <p:spPr>
          <a:xfrm>
            <a:off x="215153" y="903643"/>
            <a:ext cx="3162748" cy="3216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A5AA64-F5EC-1F9C-CCAA-BA0058BD7B38}"/>
              </a:ext>
            </a:extLst>
          </p:cNvPr>
          <p:cNvSpPr/>
          <p:nvPr/>
        </p:nvSpPr>
        <p:spPr>
          <a:xfrm>
            <a:off x="3447826" y="903643"/>
            <a:ext cx="3162748" cy="3216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FC5EFC-E259-259F-B35C-638213A8BDC3}"/>
              </a:ext>
            </a:extLst>
          </p:cNvPr>
          <p:cNvSpPr/>
          <p:nvPr/>
        </p:nvSpPr>
        <p:spPr>
          <a:xfrm>
            <a:off x="6680499" y="903643"/>
            <a:ext cx="3162748" cy="3216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2740CE-2651-A19D-A0AF-14D1EBA91A86}"/>
              </a:ext>
            </a:extLst>
          </p:cNvPr>
          <p:cNvSpPr/>
          <p:nvPr/>
        </p:nvSpPr>
        <p:spPr>
          <a:xfrm>
            <a:off x="215153" y="4240307"/>
            <a:ext cx="3162748" cy="3216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E64F4E-AB33-F5EA-7F54-AA99723586E4}"/>
              </a:ext>
            </a:extLst>
          </p:cNvPr>
          <p:cNvSpPr/>
          <p:nvPr/>
        </p:nvSpPr>
        <p:spPr>
          <a:xfrm>
            <a:off x="3447826" y="4240306"/>
            <a:ext cx="3162748" cy="3216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4A0CFA-D9A0-99AE-B5B0-4BAE70A6AAC4}"/>
              </a:ext>
            </a:extLst>
          </p:cNvPr>
          <p:cNvSpPr/>
          <p:nvPr/>
        </p:nvSpPr>
        <p:spPr>
          <a:xfrm>
            <a:off x="6680499" y="4240306"/>
            <a:ext cx="3162748" cy="3216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78B429-AE2C-1C78-2EFA-C0EC6848FC5F}"/>
              </a:ext>
            </a:extLst>
          </p:cNvPr>
          <p:cNvSpPr txBox="1"/>
          <p:nvPr/>
        </p:nvSpPr>
        <p:spPr>
          <a:xfrm>
            <a:off x="215153" y="903643"/>
            <a:ext cx="31627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October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Set Meeting Schedule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Team and Coach Contract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Explain Outside Assistance to team and parents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Pick a Problem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Analyze and Outline elements of the problem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Brainstorm plot, theme, and characters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F64A7B-8916-E0B7-C89A-CAE5ED07C8FA}"/>
              </a:ext>
            </a:extLst>
          </p:cNvPr>
          <p:cNvSpPr txBox="1"/>
          <p:nvPr/>
        </p:nvSpPr>
        <p:spPr>
          <a:xfrm>
            <a:off x="6680499" y="4240306"/>
            <a:ext cx="316274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March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Make sure all forms are filled out BEFORE competition day!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Attend Competition 3/4/23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Attend advancers meeting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Analyze scores with your team and prepare for the state competition (4/1/23)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0207EA-4E68-14FA-D90B-6E94CC677B04}"/>
              </a:ext>
            </a:extLst>
          </p:cNvPr>
          <p:cNvSpPr txBox="1"/>
          <p:nvPr/>
        </p:nvSpPr>
        <p:spPr>
          <a:xfrm>
            <a:off x="6680499" y="903643"/>
            <a:ext cx="316274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December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Complete Script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Register your team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Practice different types of Spontaneous – start trying to score the team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Focus on making Style elements strong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2FEB06-B82A-3F2C-7713-B89E5F82166C}"/>
              </a:ext>
            </a:extLst>
          </p:cNvPr>
          <p:cNvSpPr txBox="1"/>
          <p:nvPr/>
        </p:nvSpPr>
        <p:spPr>
          <a:xfrm>
            <a:off x="3447826" y="4240306"/>
            <a:ext cx="316274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February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Confirm your judge went to training (2/4/23)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Attend Coach Training #2 (2/7/23)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Submit Clarifications by 2/15/23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Take your team to Spontaneous Fun Day (2/18/23)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Participate in KO Dress rehearsal (2/19/23)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Rehearse skit over and over (make sure it’s under 8 min)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A4CC02A-8E52-FBB8-B7A1-D2B534A5AD96}"/>
              </a:ext>
            </a:extLst>
          </p:cNvPr>
          <p:cNvSpPr txBox="1"/>
          <p:nvPr/>
        </p:nvSpPr>
        <p:spPr>
          <a:xfrm>
            <a:off x="215153" y="4240306"/>
            <a:ext cx="316274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January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Register for WPAOM Coach Training #2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Check for clarifications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Start to Build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Practice Spontaneous!!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Work on stage presence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Submit team t-shirt sizes to coordinator (1/6/23)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Register your team for Spontaneous Fun Day (1/15/23)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27F3B42-567C-EAD4-5CE4-ED1816B3B763}"/>
              </a:ext>
            </a:extLst>
          </p:cNvPr>
          <p:cNvSpPr txBox="1"/>
          <p:nvPr/>
        </p:nvSpPr>
        <p:spPr>
          <a:xfrm>
            <a:off x="3447826" y="903643"/>
            <a:ext cx="316274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November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Attend WPAOM Coach Training (11/12/23 @ USC)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Secure Judges &amp; Volunteers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Begin to write plot points and develop characters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Practice the different types of Spontaneous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098EC3-E204-E569-BFAE-998E63D0487E}"/>
              </a:ext>
            </a:extLst>
          </p:cNvPr>
          <p:cNvSpPr txBox="1"/>
          <p:nvPr/>
        </p:nvSpPr>
        <p:spPr>
          <a:xfrm>
            <a:off x="2861534" y="235902"/>
            <a:ext cx="4485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General Coach Check-List</a:t>
            </a:r>
          </a:p>
        </p:txBody>
      </p:sp>
    </p:spTree>
    <p:extLst>
      <p:ext uri="{BB962C8B-B14F-4D97-AF65-F5344CB8AC3E}">
        <p14:creationId xmlns:p14="http://schemas.microsoft.com/office/powerpoint/2010/main" val="1262600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2692</TotalTime>
  <Words>212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Dobson</dc:creator>
  <cp:lastModifiedBy>Jessica Dobson</cp:lastModifiedBy>
  <cp:revision>3</cp:revision>
  <cp:lastPrinted>2022-10-25T03:30:53Z</cp:lastPrinted>
  <dcterms:created xsi:type="dcterms:W3CDTF">2022-10-23T19:24:14Z</dcterms:created>
  <dcterms:modified xsi:type="dcterms:W3CDTF">2022-10-25T16:16:22Z</dcterms:modified>
</cp:coreProperties>
</file>